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5294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6093E-B9D5-4043-8098-8E5C29ED9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49AF7A-C533-43F7-8E51-B8E9B92B0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87FDCE-F204-4104-B1EB-DD9B9CF10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2ADD3-5805-404A-A450-ED328408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E089B6-61B5-4077-A761-81F2209B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78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B280E-CB4E-4717-927B-4A686ED6F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923A38-608A-4C3D-8CA2-B5AF30B59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15FDF4-783F-490D-9299-148EEBBE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AB2DA-4B40-4B9A-B227-7924BA3A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94499A-3BEF-4AC8-8417-C57F173D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4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0A99D1E-35D7-4504-A2CF-0EEDEB339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95B051-44B1-4458-B812-6FF69C6BA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212D5F-B2D8-45C7-A652-9ECAFCF5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0A61A-C8DE-4DAB-9570-DE789467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35383B-09B5-4E9C-93C7-E3998E5E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3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008F3-FD4A-45E8-95F1-8560682F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E66FDE-49C7-4D25-A1F8-B9A5BE773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56A712-8A8C-4D31-BA46-146AA4B28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EF268-6DBD-4E23-908C-F057932E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799EEB-69FE-4AFC-8F2E-BE3CD491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63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512DD-8C9E-4B5A-AFCE-5D87E6AF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529026-E269-4E00-B7E7-29117E523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25A28A-55DA-4D99-96A6-8BCA6798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73C429-B012-4165-94B1-4D00EAA2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3EF6EB-0BCC-4B73-8DDF-EA78DCDE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84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AA327-09D4-4109-84D7-4B5E3E85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4B24DE-BF79-4FB1-99EB-D1C12BD2E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7F4BDF-366E-4BBE-BF27-8D8C7EDFF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FAF1A0-ED09-490F-B594-F4CEB036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2245AF-2D93-470E-8631-443CA1094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160817-4322-4EE9-8A9F-1C5C2402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60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F4FC6-38E8-4F36-9973-A00D1693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876F6-3A90-477F-8126-BB16390C3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91F132-B511-45E9-B551-2CCF028F1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632B28-64FB-453D-95D6-6D91805E1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CDAC5F-1F5A-4D32-A63B-2785A674F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2E3FFF-587E-44F7-8E5D-AE4F005C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1AE1BE-296D-477B-85E6-A1BE7C210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AB910D-11C2-4048-8A2B-DC97D991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7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609B65-6891-4C92-BA15-844FFCED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339B0F-D161-4DB9-BE53-12D962C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F1EABF-C8B0-42E4-B60F-91C569FB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6E6048-609F-4B30-85E7-8EBADDA5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05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E2F0507-93F6-462D-9B17-26A5F6B9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0FA15A-FD76-4758-9C4A-010793EEB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C3886B-A9A2-4B2A-A9A0-59E262BA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35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BAB35-308F-422A-A2FC-33FBBBE4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CE8BAC-FC7D-42C1-81DD-125D1BD5A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E3397B-4F8F-4AD9-94A5-BD0AA3B63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D0F362-DB00-4DAA-863F-B02D2151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7C021E-F50A-4477-AD0F-3AC06565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3EA8DF-A6CB-4B9A-903A-99F281E5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67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7AEDC-621C-403D-A8B1-3D09ED84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15BECC-73A5-4C5E-923E-95FADC4C4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8CDBEC-045C-4EE0-9958-3E452E629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46BF44-4C8C-4C0E-86D0-EDF9BBC47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6CFE97-15B2-46EE-B1D3-2D6308F1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A2B3B2-0C1E-405E-8F16-47118A16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5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1D6033-F55D-4F15-B590-9AB81FC3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178EB4-34AE-46C0-A72A-AC24EC266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566A8C-C822-4D51-9395-296AFA558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D904-6482-4179-B821-782668D2C257}" type="datetimeFigureOut">
              <a:rPr kumimoji="1" lang="ja-JP" altLang="en-US" smtClean="0"/>
              <a:t>2021/10/15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785D5B-1E08-45BC-9D29-27CFFA5C7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C282DF-C5E4-4D3D-B2D8-D8992634D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E529-C1B4-47E5-9BBA-E43D16833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71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E078000-8F21-4680-BA9D-45D4D8419BCA}"/>
              </a:ext>
            </a:extLst>
          </p:cNvPr>
          <p:cNvGrpSpPr/>
          <p:nvPr/>
        </p:nvGrpSpPr>
        <p:grpSpPr>
          <a:xfrm>
            <a:off x="8388" y="2687216"/>
            <a:ext cx="7164199" cy="1979997"/>
            <a:chOff x="8388" y="2687216"/>
            <a:chExt cx="7164199" cy="1979997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481263F-D52C-45CE-BF49-9A498657B5E2}"/>
                </a:ext>
              </a:extLst>
            </p:cNvPr>
            <p:cNvSpPr/>
            <p:nvPr/>
          </p:nvSpPr>
          <p:spPr>
            <a:xfrm>
              <a:off x="8388" y="2687216"/>
              <a:ext cx="7164199" cy="1838131"/>
            </a:xfrm>
            <a:custGeom>
              <a:avLst/>
              <a:gdLst>
                <a:gd name="connsiteX0" fmla="*/ 0 w 6708710"/>
                <a:gd name="connsiteY0" fmla="*/ 0 h 1838131"/>
                <a:gd name="connsiteX1" fmla="*/ 6708710 w 6708710"/>
                <a:gd name="connsiteY1" fmla="*/ 0 h 1838131"/>
                <a:gd name="connsiteX2" fmla="*/ 6708710 w 6708710"/>
                <a:gd name="connsiteY2" fmla="*/ 1838131 h 1838131"/>
                <a:gd name="connsiteX3" fmla="*/ 0 w 6708710"/>
                <a:gd name="connsiteY3" fmla="*/ 1838131 h 1838131"/>
                <a:gd name="connsiteX4" fmla="*/ 0 w 6708710"/>
                <a:gd name="connsiteY4" fmla="*/ 0 h 1838131"/>
                <a:gd name="connsiteX0" fmla="*/ 0 w 6708710"/>
                <a:gd name="connsiteY0" fmla="*/ 0 h 1838131"/>
                <a:gd name="connsiteX1" fmla="*/ 6708710 w 6708710"/>
                <a:gd name="connsiteY1" fmla="*/ 0 h 1838131"/>
                <a:gd name="connsiteX2" fmla="*/ 5978867 w 6708710"/>
                <a:gd name="connsiteY2" fmla="*/ 1838131 h 1838131"/>
                <a:gd name="connsiteX3" fmla="*/ 0 w 6708710"/>
                <a:gd name="connsiteY3" fmla="*/ 1838131 h 1838131"/>
                <a:gd name="connsiteX4" fmla="*/ 0 w 6708710"/>
                <a:gd name="connsiteY4" fmla="*/ 0 h 1838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8710" h="1838131">
                  <a:moveTo>
                    <a:pt x="0" y="0"/>
                  </a:moveTo>
                  <a:lnTo>
                    <a:pt x="6708710" y="0"/>
                  </a:lnTo>
                  <a:lnTo>
                    <a:pt x="5978867" y="1838131"/>
                  </a:lnTo>
                  <a:lnTo>
                    <a:pt x="0" y="18381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52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8496753-87EA-4A7A-89B8-A74B7A1A7F58}"/>
                </a:ext>
              </a:extLst>
            </p:cNvPr>
            <p:cNvSpPr txBox="1"/>
            <p:nvPr/>
          </p:nvSpPr>
          <p:spPr>
            <a:xfrm>
              <a:off x="545285" y="2866721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CCFF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スケジュール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5AAE750-3BD0-47EB-B962-F80ED51580D9}"/>
                </a:ext>
              </a:extLst>
            </p:cNvPr>
            <p:cNvSpPr txBox="1"/>
            <p:nvPr/>
          </p:nvSpPr>
          <p:spPr>
            <a:xfrm>
              <a:off x="453005" y="3097553"/>
              <a:ext cx="4932761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0" b="1" dirty="0">
                  <a:solidFill>
                    <a:srgbClr val="CCFF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6600" b="1" dirty="0">
                  <a:solidFill>
                    <a:srgbClr val="CCFF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kumimoji="1" lang="en-US" altLang="ja-JP" sz="9600" b="1" dirty="0">
                  <a:solidFill>
                    <a:srgbClr val="CCFF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16</a:t>
              </a:r>
              <a:r>
                <a:rPr kumimoji="1" lang="ja-JP" altLang="en-US" sz="6600" b="1" dirty="0">
                  <a:solidFill>
                    <a:srgbClr val="CCFF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F87A094C-93D9-4AAD-81CC-FE89D77E755D}"/>
                </a:ext>
              </a:extLst>
            </p:cNvPr>
            <p:cNvSpPr/>
            <p:nvPr/>
          </p:nvSpPr>
          <p:spPr>
            <a:xfrm>
              <a:off x="5427334" y="3524122"/>
              <a:ext cx="695539" cy="695539"/>
            </a:xfrm>
            <a:prstGeom prst="ellipse">
              <a:avLst/>
            </a:prstGeom>
            <a:solidFill>
              <a:srgbClr val="CCFF3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5B35BF0-C00C-40F3-99E1-037E462D419B}"/>
                </a:ext>
              </a:extLst>
            </p:cNvPr>
            <p:cNvSpPr txBox="1"/>
            <p:nvPr/>
          </p:nvSpPr>
          <p:spPr>
            <a:xfrm>
              <a:off x="5485495" y="361909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40529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土</a:t>
              </a: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3699FA-30A1-458B-97F0-7F2FDDB68BEE}"/>
              </a:ext>
            </a:extLst>
          </p:cNvPr>
          <p:cNvSpPr txBox="1"/>
          <p:nvPr/>
        </p:nvSpPr>
        <p:spPr>
          <a:xfrm>
            <a:off x="276836" y="4842399"/>
            <a:ext cx="6386685" cy="1418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個人演説会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三島市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TMO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ホール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19:00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sz="2400" b="1" dirty="0">
              <a:ln w="12700">
                <a:noFill/>
              </a:ln>
              <a:solidFill>
                <a:srgbClr val="405294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個人演説会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三島市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TMO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ホール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19:00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</a:p>
          <a:p>
            <a:pPr>
              <a:lnSpc>
                <a:spcPts val="3500"/>
              </a:lnSpc>
            </a:pP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個人演説会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三島市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TMO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ホール </a:t>
            </a:r>
            <a:r>
              <a:rPr kumimoji="1" lang="en-US" altLang="ja-JP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19:00</a:t>
            </a:r>
            <a:r>
              <a:rPr kumimoji="1" lang="ja-JP" altLang="en-US" sz="2400" b="1" dirty="0">
                <a:ln w="12700">
                  <a:noFill/>
                </a:ln>
                <a:solidFill>
                  <a:srgbClr val="405294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</a:p>
        </p:txBody>
      </p:sp>
    </p:spTree>
    <p:extLst>
      <p:ext uri="{BB962C8B-B14F-4D97-AF65-F5344CB8AC3E}">
        <p14:creationId xmlns:p14="http://schemas.microsoft.com/office/powerpoint/2010/main" val="1872814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渡瀬吉朗</dc:creator>
  <cp:lastModifiedBy>渡瀬吉朗</cp:lastModifiedBy>
  <cp:revision>1</cp:revision>
  <dcterms:created xsi:type="dcterms:W3CDTF">2021-10-14T16:16:17Z</dcterms:created>
  <dcterms:modified xsi:type="dcterms:W3CDTF">2021-10-14T16:33:16Z</dcterms:modified>
</cp:coreProperties>
</file>